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AC054-122C-4C4F-9D4F-2A3506F01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C3635C-DFFA-4797-96EF-940DB7636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3A51A-BBB0-4488-A4D6-FB141B61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859-BA14-4B51-A9D7-DFC2EC202A4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3A66E-6DA1-458F-BBB0-922406E7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8969E-B2DF-4136-BA6D-8F862BF7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F2C-D72E-4327-AB63-D90182E4E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3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3FD6-8566-40A4-A5F6-745F8007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DEDFB2-F494-49E7-B18E-30A41788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25174-24E1-497B-BB1D-39991210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859-BA14-4B51-A9D7-DFC2EC202A4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4D4E8-51BD-4991-90C8-B5E108C2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726D35-C204-4ED1-9E18-8B335BB7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F2C-D72E-4327-AB63-D90182E4E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0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5DA7E3-DF35-4BB6-B1BF-89711A2A0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2D491-FC33-4465-B268-625419080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717E86-7858-4E0A-A884-0E5BFBCB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859-BA14-4B51-A9D7-DFC2EC202A4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F8670D-1746-432E-A044-92868074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7057A2-7610-4198-8A83-C084CEC3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F2C-D72E-4327-AB63-D90182E4E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8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D7F91-DE29-4866-9D1B-76655B0D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47A58-040E-4227-A7D5-0247A5C47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A34F73-D71D-4F15-9770-FBAF7F66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859-BA14-4B51-A9D7-DFC2EC202A4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5BDB8-A197-4255-BABB-E7FFCE35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5FAC2-D3B6-4E14-9B85-EC37CB25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F2C-D72E-4327-AB63-D90182E4E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6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F5DE7-1916-4D4A-A25A-03A51B57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26E67C-9602-46CB-99A7-DDA0E9027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EA8BC-8595-4DFE-9938-2F3AED61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859-BA14-4B51-A9D7-DFC2EC202A4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F0BFA-E7F0-43CD-BCDC-3A3C13E2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4251B-B50F-4F76-A56E-7963EFC9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F2C-D72E-4327-AB63-D90182E4E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2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88DD6-9A79-4FA9-930B-FD554DF8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F3A0CE-3578-4EE3-B6B2-ADAB580A5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5EEA28-30FE-4DFE-9786-68B99CD64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D2100-B1FF-49F8-B555-87625134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859-BA14-4B51-A9D7-DFC2EC202A4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3E2D9-010B-475B-8780-ED01D570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86596-6D21-4AB6-AEF7-0900798C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F2C-D72E-4327-AB63-D90182E4E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8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A7FA8-50C6-463F-89F6-8AC91282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4C95DF-2FFC-4B30-988D-538623875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AD8518-82F9-4762-8733-4AA8A3FD0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BB31D8-BEC7-4F2A-847B-06C81A62D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CF254D-D50F-4885-BF71-B7856C02C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9780B2-01CD-4F1D-BF0C-BD1D1756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859-BA14-4B51-A9D7-DFC2EC202A4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EB856E-1456-4311-A0CD-30A186FC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659597-F39F-48FC-AA3A-103E3795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F2C-D72E-4327-AB63-D90182E4E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0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DEEE6-DB10-4127-B343-DCD92FE1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C71F5C-F61B-4454-9BAC-F954AC56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859-BA14-4B51-A9D7-DFC2EC202A4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4CDB01-9B64-462A-9832-E12036AE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E8B4D3-DC5A-4780-9CB5-3CAB27BF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F2C-D72E-4327-AB63-D90182E4E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9850A3-EBD9-4FC3-9B43-9E5EAB8C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859-BA14-4B51-A9D7-DFC2EC202A4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49CC7F-D5B4-4A03-9B86-E1E29231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1D915E-AAB8-488C-A780-ACD72E8E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F2C-D72E-4327-AB63-D90182E4E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1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2EDEB-8000-4959-AEED-052E6FE0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3CD6B-743C-416B-812D-5875CBE8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8A498A-7D6C-439D-8813-D65ABE5A0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31850-1CFA-485C-A378-552A41DF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859-BA14-4B51-A9D7-DFC2EC202A4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2EC30-C962-439E-9B9B-02C26E8E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498553-8C23-4DF2-81FE-3FF03F79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F2C-D72E-4327-AB63-D90182E4E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3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FCF74-677A-4154-9EED-019CEC4A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B70409-1645-48F7-936A-378EDC2B3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C6D736-3019-4608-A090-0056B19D2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1C2C69-32C7-49E0-8B46-02EEED76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859-BA14-4B51-A9D7-DFC2EC202A4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85DF6-6846-4D96-9B1D-27A474AF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3D12-393E-4EBB-88B6-930BF7F4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6F2C-D72E-4327-AB63-D90182E4E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6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D73CC-7210-4B6D-B28D-149A255A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51A7D5-4D89-4343-9F81-C2FAB43E9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F7B9E-6BD2-4013-9DD7-648B09684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EB859-BA14-4B51-A9D7-DFC2EC202A4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F2A78-BAA8-4984-B292-014206369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84287-69E4-4664-8C6A-75327852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16F2C-D72E-4327-AB63-D90182E4E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D432F-4027-414E-83A8-AB7650E56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942"/>
            <a:ext cx="9144000" cy="5939161"/>
          </a:xfrm>
        </p:spPr>
        <p:txBody>
          <a:bodyPr>
            <a:noAutofit/>
          </a:bodyPr>
          <a:lstStyle/>
          <a:p>
            <a:pPr algn="r"/>
            <a:r>
              <a:rPr lang="uk-UA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Воловодівська</a:t>
            </a: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Жанна, </a:t>
            </a:r>
            <a:b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КУ «ЦПРПП ВМР»</a:t>
            </a:r>
            <a:b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рік в часи війни. </a:t>
            </a:r>
            <a:br>
              <a:rPr lang="uk-UA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про особисту психологічну підтримку та піклування про учнів 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AFE693-6139-4767-9BAF-9F2D9394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2" y="153013"/>
            <a:ext cx="1799165" cy="17468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8586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594CF9-50BE-43AE-8061-421E3138D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6" y="648071"/>
            <a:ext cx="10866268" cy="5779362"/>
          </a:xfrm>
        </p:spPr>
      </p:pic>
    </p:spTree>
    <p:extLst>
      <p:ext uri="{BB962C8B-B14F-4D97-AF65-F5344CB8AC3E}">
        <p14:creationId xmlns:p14="http://schemas.microsoft.com/office/powerpoint/2010/main" val="50245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559516-D25C-4472-98E3-276B30DF0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804"/>
            <a:ext cx="10515600" cy="5582159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uk-UA" sz="5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</a:t>
            </a:r>
            <a:r>
              <a:rPr lang="uk-UA" sz="5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pPr marL="0" indent="0" algn="ctr">
              <a:buNone/>
            </a:pPr>
            <a:endParaRPr lang="uk-UA" sz="54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тижня застосовуйте техніки заспокоєння та запишіть зміни у своїй реакції.</a:t>
            </a:r>
          </a:p>
          <a:p>
            <a:pPr marL="0" indent="0" algn="ctr">
              <a:buNone/>
            </a:pPr>
            <a:endParaRPr lang="uk-UA" sz="54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7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9047E8-D0BC-4EA9-B5C8-BB9C7066D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790113"/>
            <a:ext cx="10515600" cy="5440116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Вам, що піклуєтесь про себе та підтримуєте інших.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03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2555B6-C499-423A-A3D0-D44DE7BDF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091"/>
            <a:ext cx="10515600" cy="5457872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4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“Яка ваша сила весь цей час вам допомагає, на яку нову навичку ви можете спиратися й перенесете її в мирний час?”</a:t>
            </a:r>
            <a:endParaRPr lang="ru-RU" sz="4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0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7DA48-B171-4740-A79F-47E83DE9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Стійкість можна відчути тоді, коли думки, здоров’я, добробут переважать в сторону позитивних наслідків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E7B5FA-3E0A-4B66-B0BF-D271482A5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814" y="1417252"/>
            <a:ext cx="10230372" cy="534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3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B94910-4594-45B0-8ED9-25689A292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" y="319596"/>
            <a:ext cx="11567604" cy="6365289"/>
          </a:xfrm>
        </p:spPr>
      </p:pic>
    </p:spTree>
    <p:extLst>
      <p:ext uri="{BB962C8B-B14F-4D97-AF65-F5344CB8AC3E}">
        <p14:creationId xmlns:p14="http://schemas.microsoft.com/office/powerpoint/2010/main" val="94421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2C7D7F-D618-429C-AECD-9704A337B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862"/>
            <a:ext cx="10515600" cy="580410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Психологічні фактори: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 сприяння підтримуючим стосункам (намагатися як найчастіше </a:t>
            </a:r>
            <a:r>
              <a:rPr lang="uk-UA" dirty="0" err="1"/>
              <a:t>комунікувати</a:t>
            </a:r>
            <a:r>
              <a:rPr lang="uk-UA" dirty="0"/>
              <a:t>):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 розвиток емоційного інтелекту (вміння посміятися, поплакати, співпереживати, посумувати…..);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 розвиток відчуття власної ефективності і контролю;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 розвиток гнучкості до ситуацій;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 надання можливості зміцнити навички </a:t>
            </a:r>
            <a:r>
              <a:rPr lang="uk-UA" dirty="0" err="1"/>
              <a:t>стресостійкості</a:t>
            </a:r>
            <a:r>
              <a:rPr lang="uk-UA" dirty="0"/>
              <a:t> (виділення часу та застосування різних технік);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 мобілізація джерел віри та надії, оптимізм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16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B2C686-4798-4A92-8319-FD9A93BFA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480"/>
            <a:ext cx="10515600" cy="5413483"/>
          </a:xfrm>
        </p:spPr>
        <p:txBody>
          <a:bodyPr/>
          <a:lstStyle/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Турбота має свою ціну  - тому важливо відновлюватись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3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6CDA1D-8C98-442A-B218-5714C2833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7" y="351931"/>
            <a:ext cx="10940361" cy="5791416"/>
          </a:xfrm>
        </p:spPr>
      </p:pic>
    </p:spTree>
    <p:extLst>
      <p:ext uri="{BB962C8B-B14F-4D97-AF65-F5344CB8AC3E}">
        <p14:creationId xmlns:p14="http://schemas.microsoft.com/office/powerpoint/2010/main" val="235696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422F71E9-5BD3-4983-A8FF-9310BFC8C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3" y="346229"/>
            <a:ext cx="10821878" cy="5939161"/>
          </a:xfrm>
        </p:spPr>
      </p:pic>
    </p:spTree>
    <p:extLst>
      <p:ext uri="{BB962C8B-B14F-4D97-AF65-F5344CB8AC3E}">
        <p14:creationId xmlns:p14="http://schemas.microsoft.com/office/powerpoint/2010/main" val="95948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C94750-1E02-4E65-B535-16E3FFEC1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1" y="292962"/>
            <a:ext cx="10777491" cy="6223247"/>
          </a:xfrm>
        </p:spPr>
      </p:pic>
    </p:spTree>
    <p:extLst>
      <p:ext uri="{BB962C8B-B14F-4D97-AF65-F5344CB8AC3E}">
        <p14:creationId xmlns:p14="http://schemas.microsoft.com/office/powerpoint/2010/main" val="897506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140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Воловодівська Жанна,  психолог КУ «ЦПРПП ВМР»    Навчальний рік в часи війни.  Педагогам про особисту психологічну підтримку та піклування про учнів </vt:lpstr>
      <vt:lpstr>Презентация PowerPoint</vt:lpstr>
      <vt:lpstr>Стійкість можна відчути тоді, коли думки, здоров’я, добробут переважать в сторону позитивних наслідків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рік в часи війни. Педагогам про особисту психологічну підтримку та піклування про учнів </dc:title>
  <dc:creator>user2</dc:creator>
  <cp:lastModifiedBy>user2</cp:lastModifiedBy>
  <cp:revision>22</cp:revision>
  <dcterms:created xsi:type="dcterms:W3CDTF">2022-09-07T09:11:00Z</dcterms:created>
  <dcterms:modified xsi:type="dcterms:W3CDTF">2022-09-09T09:16:16Z</dcterms:modified>
</cp:coreProperties>
</file>